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1" r:id="rId5"/>
    <p:sldId id="283" r:id="rId6"/>
    <p:sldId id="296" r:id="rId7"/>
    <p:sldId id="295" r:id="rId8"/>
    <p:sldId id="299" r:id="rId9"/>
    <p:sldId id="298" r:id="rId10"/>
    <p:sldId id="294" r:id="rId11"/>
    <p:sldId id="300" r:id="rId12"/>
    <p:sldId id="290" r:id="rId13"/>
  </p:sldIdLst>
  <p:sldSz cx="10058400" cy="7772400"/>
  <p:notesSz cx="6858000" cy="9144000"/>
  <p:defaultTextStyle>
    <a:defPPr>
      <a:defRPr lang="en-US"/>
    </a:defPPr>
    <a:lvl1pPr marL="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1pPr>
    <a:lvl2pPr marL="50927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2pPr>
    <a:lvl3pPr marL="101854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3pPr>
    <a:lvl4pPr marL="152844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4pPr>
    <a:lvl5pPr marL="203771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5pPr>
    <a:lvl6pPr marL="254698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6pPr>
    <a:lvl7pPr marL="305625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7pPr>
    <a:lvl8pPr marL="356616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8pPr>
    <a:lvl9pPr marL="407543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B21BD05-0AFB-0A95-7667-C65993416782}" name="Papa-Madiara Sene" initials="PS" userId="S::papa-madiara.sene@etu.univ-smb.fr::3095c3e5-2e0b-4de2-a5fa-758dccb09853" providerId="AD"/>
  <p188:author id="{B0A3660C-66C1-DEE5-A6B5-C01CD5E5C58D}" name="Samsaam-Ali Baig" initials="SB" userId="S::samsaam-ali.baig@etu.univ-smb.fr::e774e39e-b71f-495a-b2c4-4031f2c15ea7" providerId="AD"/>
  <p188:author id="{2E6BE547-99B0-759E-9CE8-A5D748F8ED1A}" name="Samsaam-Ali Baig" initials="SB" userId="S::Samsaam-Ali.Baig@etu.univ-smb.fr::e774e39e-b71f-495a-b2c4-4031f2c15ea7" providerId="AD"/>
  <p188:author id="{429B196D-971B-6E34-7C9C-AFFEB75118D6}" name="Sidy Thiaw" initials="ST" userId="S::sidy.thiaw@etu.univ-smb.fr::3f896d6d-6d11-4f26-a8ab-d06947f03d3c" providerId="AD"/>
  <p188:author id="{CC542680-FC06-7163-068E-FF439AEABF90}" name="Zad Abou-Jaoude" initials="ZA" userId="S::Zad.Abou-Jaoude@etu.univ-smb.fr::c3f33ae0-34c3-43cb-b9bd-d8041c9be23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352" y="28"/>
      </p:cViewPr>
      <p:guideLst>
        <p:guide orient="horz" pos="2448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pa-Madiara Sene" userId="S::papa-madiara.sene@etu.univ-smb.fr::3095c3e5-2e0b-4de2-a5fa-758dccb09853" providerId="AD" clId="Web-{C135F0DC-FD9D-EFD0-6BFF-7F128122E168}"/>
    <pc:docChg chg="modSld">
      <pc:chgData name="Papa-Madiara Sene" userId="S::papa-madiara.sene@etu.univ-smb.fr::3095c3e5-2e0b-4de2-a5fa-758dccb09853" providerId="AD" clId="Web-{C135F0DC-FD9D-EFD0-6BFF-7F128122E168}" dt="2025-12-01T12:53:13.552" v="225" actId="20577"/>
      <pc:docMkLst>
        <pc:docMk/>
      </pc:docMkLst>
      <pc:sldChg chg="modSp">
        <pc:chgData name="Papa-Madiara Sene" userId="S::papa-madiara.sene@etu.univ-smb.fr::3095c3e5-2e0b-4de2-a5fa-758dccb09853" providerId="AD" clId="Web-{C135F0DC-FD9D-EFD0-6BFF-7F128122E168}" dt="2025-12-01T12:38:15.454" v="218" actId="20577"/>
        <pc:sldMkLst>
          <pc:docMk/>
          <pc:sldMk cId="0" sldId="283"/>
        </pc:sldMkLst>
        <pc:spChg chg="mod">
          <ac:chgData name="Papa-Madiara Sene" userId="S::papa-madiara.sene@etu.univ-smb.fr::3095c3e5-2e0b-4de2-a5fa-758dccb09853" providerId="AD" clId="Web-{C135F0DC-FD9D-EFD0-6BFF-7F128122E168}" dt="2025-12-01T12:38:15.454" v="218" actId="20577"/>
          <ac:spMkLst>
            <pc:docMk/>
            <pc:sldMk cId="0" sldId="283"/>
            <ac:spMk id="3" creationId="{00000000-0000-0000-0000-000000000000}"/>
          </ac:spMkLst>
        </pc:spChg>
      </pc:sldChg>
      <pc:sldChg chg="modSp">
        <pc:chgData name="Papa-Madiara Sene" userId="S::papa-madiara.sene@etu.univ-smb.fr::3095c3e5-2e0b-4de2-a5fa-758dccb09853" providerId="AD" clId="Web-{C135F0DC-FD9D-EFD0-6BFF-7F128122E168}" dt="2025-12-01T12:53:13.552" v="225" actId="20577"/>
        <pc:sldMkLst>
          <pc:docMk/>
          <pc:sldMk cId="0" sldId="290"/>
        </pc:sldMkLst>
        <pc:spChg chg="mod">
          <ac:chgData name="Papa-Madiara Sene" userId="S::papa-madiara.sene@etu.univ-smb.fr::3095c3e5-2e0b-4de2-a5fa-758dccb09853" providerId="AD" clId="Web-{C135F0DC-FD9D-EFD0-6BFF-7F128122E168}" dt="2025-12-01T12:53:13.552" v="225" actId="20577"/>
          <ac:spMkLst>
            <pc:docMk/>
            <pc:sldMk cId="0" sldId="290"/>
            <ac:spMk id="3" creationId="{FEE34DD7-9329-313A-2BE2-551851763D05}"/>
          </ac:spMkLst>
        </pc:spChg>
      </pc:sldChg>
    </pc:docChg>
  </pc:docChgLst>
  <pc:docChgLst>
    <pc:chgData name="Zhonghe Qiao" userId="S::zhonghe.qiao@etu.univ-smb.fr::472d3d76-7dba-4840-b8ac-a2e866428f86" providerId="AD" clId="Web-{C7A5801F-8C4B-6237-3B55-194B256A54EE}"/>
    <pc:docChg chg="addSld modSld">
      <pc:chgData name="Zhonghe Qiao" userId="S::zhonghe.qiao@etu.univ-smb.fr::472d3d76-7dba-4840-b8ac-a2e866428f86" providerId="AD" clId="Web-{C7A5801F-8C4B-6237-3B55-194B256A54EE}" dt="2025-11-24T00:26:01.868" v="74" actId="1076"/>
      <pc:docMkLst>
        <pc:docMk/>
      </pc:docMkLst>
      <pc:sldChg chg="modSp">
        <pc:chgData name="Zhonghe Qiao" userId="S::zhonghe.qiao@etu.univ-smb.fr::472d3d76-7dba-4840-b8ac-a2e866428f86" providerId="AD" clId="Web-{C7A5801F-8C4B-6237-3B55-194B256A54EE}" dt="2025-11-24T00:16:48.197" v="23" actId="20577"/>
        <pc:sldMkLst>
          <pc:docMk/>
          <pc:sldMk cId="0" sldId="290"/>
        </pc:sldMkLst>
        <pc:spChg chg="mod">
          <ac:chgData name="Zhonghe Qiao" userId="S::zhonghe.qiao@etu.univ-smb.fr::472d3d76-7dba-4840-b8ac-a2e866428f86" providerId="AD" clId="Web-{C7A5801F-8C4B-6237-3B55-194B256A54EE}" dt="2025-11-24T00:16:48.197" v="23" actId="20577"/>
          <ac:spMkLst>
            <pc:docMk/>
            <pc:sldMk cId="0" sldId="290"/>
            <ac:spMk id="3" creationId="{FEE34DD7-9329-313A-2BE2-551851763D05}"/>
          </ac:spMkLst>
        </pc:spChg>
        <pc:spChg chg="mod">
          <ac:chgData name="Zhonghe Qiao" userId="S::zhonghe.qiao@etu.univ-smb.fr::472d3d76-7dba-4840-b8ac-a2e866428f86" providerId="AD" clId="Web-{C7A5801F-8C4B-6237-3B55-194B256A54EE}" dt="2025-11-24T00:16:05.008" v="14" actId="20577"/>
          <ac:spMkLst>
            <pc:docMk/>
            <pc:sldMk cId="0" sldId="290"/>
            <ac:spMk id="5" creationId="{00000000-0000-0000-0000-000000000000}"/>
          </ac:spMkLst>
        </pc:spChg>
      </pc:sldChg>
    </pc:docChg>
  </pc:docChgLst>
  <pc:docChgLst>
    <pc:chgData name="Samsaam-Ali Baig" userId="e774e39e-b71f-495a-b2c4-4031f2c15ea7" providerId="ADAL" clId="{701DEC14-785C-4B29-BED0-A258B7EDF157}"/>
    <pc:docChg chg="undo custSel addSld delSld modSld">
      <pc:chgData name="Samsaam-Ali Baig" userId="e774e39e-b71f-495a-b2c4-4031f2c15ea7" providerId="ADAL" clId="{701DEC14-785C-4B29-BED0-A258B7EDF157}" dt="2025-12-01T11:23:31.311" v="835" actId="14100"/>
      <pc:docMkLst>
        <pc:docMk/>
      </pc:docMkLst>
      <pc:sldChg chg="modSp mod">
        <pc:chgData name="Samsaam-Ali Baig" userId="e774e39e-b71f-495a-b2c4-4031f2c15ea7" providerId="ADAL" clId="{701DEC14-785C-4B29-BED0-A258B7EDF157}" dt="2025-12-01T11:23:31.311" v="835" actId="14100"/>
        <pc:sldMkLst>
          <pc:docMk/>
          <pc:sldMk cId="0" sldId="283"/>
        </pc:sldMkLst>
        <pc:spChg chg="mod">
          <ac:chgData name="Samsaam-Ali Baig" userId="e774e39e-b71f-495a-b2c4-4031f2c15ea7" providerId="ADAL" clId="{701DEC14-785C-4B29-BED0-A258B7EDF157}" dt="2025-12-01T11:23:31.311" v="835" actId="14100"/>
          <ac:spMkLst>
            <pc:docMk/>
            <pc:sldMk cId="0" sldId="283"/>
            <ac:spMk id="3" creationId="{00000000-0000-0000-0000-000000000000}"/>
          </ac:spMkLst>
        </pc:spChg>
        <pc:spChg chg="mod">
          <ac:chgData name="Samsaam-Ali Baig" userId="e774e39e-b71f-495a-b2c4-4031f2c15ea7" providerId="ADAL" clId="{701DEC14-785C-4B29-BED0-A258B7EDF157}" dt="2025-11-24T11:53:40.548" v="253" actId="20577"/>
          <ac:spMkLst>
            <pc:docMk/>
            <pc:sldMk cId="0" sldId="283"/>
            <ac:spMk id="5" creationId="{00000000-0000-0000-0000-000000000000}"/>
          </ac:spMkLst>
        </pc:spChg>
      </pc:sldChg>
      <pc:sldChg chg="modSp mod">
        <pc:chgData name="Samsaam-Ali Baig" userId="e774e39e-b71f-495a-b2c4-4031f2c15ea7" providerId="ADAL" clId="{701DEC14-785C-4B29-BED0-A258B7EDF157}" dt="2025-12-01T11:22:52.091" v="801" actId="20577"/>
        <pc:sldMkLst>
          <pc:docMk/>
          <pc:sldMk cId="0" sldId="290"/>
        </pc:sldMkLst>
        <pc:spChg chg="mod">
          <ac:chgData name="Samsaam-Ali Baig" userId="e774e39e-b71f-495a-b2c4-4031f2c15ea7" providerId="ADAL" clId="{701DEC14-785C-4B29-BED0-A258B7EDF157}" dt="2025-12-01T11:22:52.091" v="801" actId="20577"/>
          <ac:spMkLst>
            <pc:docMk/>
            <pc:sldMk cId="0" sldId="290"/>
            <ac:spMk id="3" creationId="{FEE34DD7-9329-313A-2BE2-551851763D05}"/>
          </ac:spMkLst>
        </pc:spChg>
      </pc:sldChg>
      <pc:sldChg chg="addSp delSp modSp mod">
        <pc:chgData name="Samsaam-Ali Baig" userId="e774e39e-b71f-495a-b2c4-4031f2c15ea7" providerId="ADAL" clId="{701DEC14-785C-4B29-BED0-A258B7EDF157}" dt="2025-12-01T11:22:31.907" v="792" actId="1076"/>
        <pc:sldMkLst>
          <pc:docMk/>
          <pc:sldMk cId="0" sldId="294"/>
        </pc:sldMkLst>
        <pc:spChg chg="add mod">
          <ac:chgData name="Samsaam-Ali Baig" userId="e774e39e-b71f-495a-b2c4-4031f2c15ea7" providerId="ADAL" clId="{701DEC14-785C-4B29-BED0-A258B7EDF157}" dt="2025-12-01T11:22:05.080" v="783" actId="1076"/>
          <ac:spMkLst>
            <pc:docMk/>
            <pc:sldMk cId="0" sldId="294"/>
            <ac:spMk id="3" creationId="{49C889F5-3B47-2901-6C83-FF7380D89EC2}"/>
          </ac:spMkLst>
        </pc:spChg>
        <pc:spChg chg="mod">
          <ac:chgData name="Samsaam-Ali Baig" userId="e774e39e-b71f-495a-b2c4-4031f2c15ea7" providerId="ADAL" clId="{701DEC14-785C-4B29-BED0-A258B7EDF157}" dt="2025-11-24T12:08:42.681" v="413" actId="20577"/>
          <ac:spMkLst>
            <pc:docMk/>
            <pc:sldMk cId="0" sldId="294"/>
            <ac:spMk id="5" creationId="{00000000-0000-0000-0000-000000000000}"/>
          </ac:spMkLst>
        </pc:spChg>
        <pc:graphicFrameChg chg="add mod modGraphic">
          <ac:chgData name="Samsaam-Ali Baig" userId="e774e39e-b71f-495a-b2c4-4031f2c15ea7" providerId="ADAL" clId="{701DEC14-785C-4B29-BED0-A258B7EDF157}" dt="2025-12-01T11:22:27.403" v="791" actId="1076"/>
          <ac:graphicFrameMkLst>
            <pc:docMk/>
            <pc:sldMk cId="0" sldId="294"/>
            <ac:graphicFrameMk id="6" creationId="{E2A5F7F8-A8C5-2508-C5A7-92668D4644CA}"/>
          </ac:graphicFrameMkLst>
        </pc:graphicFrameChg>
        <pc:graphicFrameChg chg="add mod modGraphic">
          <ac:chgData name="Samsaam-Ali Baig" userId="e774e39e-b71f-495a-b2c4-4031f2c15ea7" providerId="ADAL" clId="{701DEC14-785C-4B29-BED0-A258B7EDF157}" dt="2025-12-01T11:22:31.907" v="792" actId="1076"/>
          <ac:graphicFrameMkLst>
            <pc:docMk/>
            <pc:sldMk cId="0" sldId="294"/>
            <ac:graphicFrameMk id="8" creationId="{18614888-9B29-A54D-BBA9-531408A763FA}"/>
          </ac:graphicFrameMkLst>
        </pc:graphicFrameChg>
      </pc:sldChg>
      <pc:sldChg chg="addSp delSp modSp mod addAnim delAnim modAnim">
        <pc:chgData name="Samsaam-Ali Baig" userId="e774e39e-b71f-495a-b2c4-4031f2c15ea7" providerId="ADAL" clId="{701DEC14-785C-4B29-BED0-A258B7EDF157}" dt="2025-11-24T12:07:56.415" v="409" actId="20577"/>
        <pc:sldMkLst>
          <pc:docMk/>
          <pc:sldMk cId="3157529544" sldId="295"/>
        </pc:sldMkLst>
        <pc:spChg chg="mod">
          <ac:chgData name="Samsaam-Ali Baig" userId="e774e39e-b71f-495a-b2c4-4031f2c15ea7" providerId="ADAL" clId="{701DEC14-785C-4B29-BED0-A258B7EDF157}" dt="2025-11-24T12:07:56.415" v="409" actId="20577"/>
          <ac:spMkLst>
            <pc:docMk/>
            <pc:sldMk cId="3157529544" sldId="295"/>
            <ac:spMk id="5" creationId="{599CF63F-F22D-6782-D002-EA05C6B1967F}"/>
          </ac:spMkLst>
        </pc:spChg>
      </pc:sldChg>
      <pc:sldChg chg="addSp modSp mod">
        <pc:chgData name="Samsaam-Ali Baig" userId="e774e39e-b71f-495a-b2c4-4031f2c15ea7" providerId="ADAL" clId="{701DEC14-785C-4B29-BED0-A258B7EDF157}" dt="2025-11-24T12:08:37.202" v="411" actId="20577"/>
        <pc:sldMkLst>
          <pc:docMk/>
          <pc:sldMk cId="1102275245" sldId="296"/>
        </pc:sldMkLst>
        <pc:spChg chg="mod">
          <ac:chgData name="Samsaam-Ali Baig" userId="e774e39e-b71f-495a-b2c4-4031f2c15ea7" providerId="ADAL" clId="{701DEC14-785C-4B29-BED0-A258B7EDF157}" dt="2025-11-24T12:08:37.202" v="411" actId="20577"/>
          <ac:spMkLst>
            <pc:docMk/>
            <pc:sldMk cId="1102275245" sldId="296"/>
            <ac:spMk id="5" creationId="{AC262793-ECF0-A503-750B-2211DB83B68B}"/>
          </ac:spMkLst>
        </pc:spChg>
      </pc:sldChg>
    </pc:docChg>
  </pc:docChgLst>
  <pc:docChgLst>
    <pc:chgData name="Papa-Madiara Sene" userId="S::papa-madiara.sene@etu.univ-smb.fr::3095c3e5-2e0b-4de2-a5fa-758dccb09853" providerId="AD" clId="Web-{6D40AF2E-946A-69A8-DA5A-F0062A3F31AE}"/>
    <pc:docChg chg="modSld">
      <pc:chgData name="Papa-Madiara Sene" userId="S::papa-madiara.sene@etu.univ-smb.fr::3095c3e5-2e0b-4de2-a5fa-758dccb09853" providerId="AD" clId="Web-{6D40AF2E-946A-69A8-DA5A-F0062A3F31AE}" dt="2025-11-17T12:46:00.656" v="9" actId="1076"/>
      <pc:docMkLst>
        <pc:docMk/>
      </pc:docMkLst>
      <pc:sldChg chg="modSp">
        <pc:chgData name="Papa-Madiara Sene" userId="S::papa-madiara.sene@etu.univ-smb.fr::3095c3e5-2e0b-4de2-a5fa-758dccb09853" providerId="AD" clId="Web-{6D40AF2E-946A-69A8-DA5A-F0062A3F31AE}" dt="2025-11-17T12:44:35.545" v="6" actId="1076"/>
        <pc:sldMkLst>
          <pc:docMk/>
          <pc:sldMk cId="0" sldId="283"/>
        </pc:sldMkLst>
        <pc:spChg chg="mod">
          <ac:chgData name="Papa-Madiara Sene" userId="S::papa-madiara.sene@etu.univ-smb.fr::3095c3e5-2e0b-4de2-a5fa-758dccb09853" providerId="AD" clId="Web-{6D40AF2E-946A-69A8-DA5A-F0062A3F31AE}" dt="2025-11-17T12:44:35.545" v="6" actId="1076"/>
          <ac:spMkLst>
            <pc:docMk/>
            <pc:sldMk cId="0" sldId="283"/>
            <ac:spMk id="3" creationId="{00000000-0000-0000-0000-000000000000}"/>
          </ac:spMkLst>
        </pc:spChg>
      </pc:sldChg>
      <pc:sldChg chg="modSp">
        <pc:chgData name="Papa-Madiara Sene" userId="S::papa-madiara.sene@etu.univ-smb.fr::3095c3e5-2e0b-4de2-a5fa-758dccb09853" providerId="AD" clId="Web-{6D40AF2E-946A-69A8-DA5A-F0062A3F31AE}" dt="2025-11-17T12:46:00.656" v="9" actId="1076"/>
        <pc:sldMkLst>
          <pc:docMk/>
          <pc:sldMk cId="0" sldId="290"/>
        </pc:sldMkLst>
        <pc:spChg chg="mod">
          <ac:chgData name="Papa-Madiara Sene" userId="S::papa-madiara.sene@etu.univ-smb.fr::3095c3e5-2e0b-4de2-a5fa-758dccb09853" providerId="AD" clId="Web-{6D40AF2E-946A-69A8-DA5A-F0062A3F31AE}" dt="2025-11-17T12:46:00.656" v="9" actId="1076"/>
          <ac:spMkLst>
            <pc:docMk/>
            <pc:sldMk cId="0" sldId="290"/>
            <ac:spMk id="3" creationId="{FEE34DD7-9329-313A-2BE2-551851763D05}"/>
          </ac:spMkLst>
        </pc:spChg>
      </pc:sldChg>
    </pc:docChg>
  </pc:docChgLst>
  <pc:docChgLst>
    <pc:chgData name="Sidy Thiaw" userId="S::sidy.thiaw@etu.univ-smb.fr::3f896d6d-6d11-4f26-a8ab-d06947f03d3c" providerId="AD" clId="Web-{FCDABB87-1CDC-5C0A-1026-9F9E45D4F6AD}"/>
    <pc:docChg chg="modSld sldOrd">
      <pc:chgData name="Sidy Thiaw" userId="S::sidy.thiaw@etu.univ-smb.fr::3f896d6d-6d11-4f26-a8ab-d06947f03d3c" providerId="AD" clId="Web-{FCDABB87-1CDC-5C0A-1026-9F9E45D4F6AD}" dt="2025-11-30T16:44:12.393" v="107" actId="1076"/>
      <pc:docMkLst>
        <pc:docMk/>
      </pc:docMkLst>
      <pc:sldChg chg="modSp">
        <pc:chgData name="Sidy Thiaw" userId="S::sidy.thiaw@etu.univ-smb.fr::3f896d6d-6d11-4f26-a8ab-d06947f03d3c" providerId="AD" clId="Web-{FCDABB87-1CDC-5C0A-1026-9F9E45D4F6AD}" dt="2025-11-30T14:44:34.196" v="0" actId="14100"/>
        <pc:sldMkLst>
          <pc:docMk/>
          <pc:sldMk cId="0" sldId="281"/>
        </pc:sldMkLst>
        <pc:picChg chg="mod">
          <ac:chgData name="Sidy Thiaw" userId="S::sidy.thiaw@etu.univ-smb.fr::3f896d6d-6d11-4f26-a8ab-d06947f03d3c" providerId="AD" clId="Web-{FCDABB87-1CDC-5C0A-1026-9F9E45D4F6AD}" dt="2025-11-30T14:44:34.196" v="0" actId="14100"/>
          <ac:picMkLst>
            <pc:docMk/>
            <pc:sldMk cId="0" sldId="281"/>
            <ac:picMk id="32" creationId="{00000000-0000-0000-0000-000000000000}"/>
          </ac:picMkLst>
        </pc:picChg>
      </pc:sldChg>
      <pc:sldChg chg="modSp">
        <pc:chgData name="Sidy Thiaw" userId="S::sidy.thiaw@etu.univ-smb.fr::3f896d6d-6d11-4f26-a8ab-d06947f03d3c" providerId="AD" clId="Web-{FCDABB87-1CDC-5C0A-1026-9F9E45D4F6AD}" dt="2025-11-30T16:42:02.548" v="102" actId="20577"/>
        <pc:sldMkLst>
          <pc:docMk/>
          <pc:sldMk cId="0" sldId="283"/>
        </pc:sldMkLst>
        <pc:spChg chg="mod">
          <ac:chgData name="Sidy Thiaw" userId="S::sidy.thiaw@etu.univ-smb.fr::3f896d6d-6d11-4f26-a8ab-d06947f03d3c" providerId="AD" clId="Web-{FCDABB87-1CDC-5C0A-1026-9F9E45D4F6AD}" dt="2025-11-30T16:42:02.548" v="102" actId="20577"/>
          <ac:spMkLst>
            <pc:docMk/>
            <pc:sldMk cId="0" sldId="283"/>
            <ac:spMk id="3" creationId="{00000000-0000-0000-0000-000000000000}"/>
          </ac:spMkLst>
        </pc:spChg>
      </pc:sldChg>
      <pc:sldChg chg="addSp modSp ord">
        <pc:chgData name="Sidy Thiaw" userId="S::sidy.thiaw@etu.univ-smb.fr::3f896d6d-6d11-4f26-a8ab-d06947f03d3c" providerId="AD" clId="Web-{FCDABB87-1CDC-5C0A-1026-9F9E45D4F6AD}" dt="2025-11-30T16:25:18.034" v="29"/>
        <pc:sldMkLst>
          <pc:docMk/>
          <pc:sldMk cId="3157529544" sldId="295"/>
        </pc:sldMkLst>
        <pc:picChg chg="add mod modCrop">
          <ac:chgData name="Sidy Thiaw" userId="S::sidy.thiaw@etu.univ-smb.fr::3f896d6d-6d11-4f26-a8ab-d06947f03d3c" providerId="AD" clId="Web-{FCDABB87-1CDC-5C0A-1026-9F9E45D4F6AD}" dt="2025-11-30T15:18:44.696" v="28" actId="1076"/>
          <ac:picMkLst>
            <pc:docMk/>
            <pc:sldMk cId="3157529544" sldId="295"/>
            <ac:picMk id="2" creationId="{36727DD0-1C33-D3D1-E1F0-253C011F9E11}"/>
          </ac:picMkLst>
        </pc:picChg>
        <pc:picChg chg="add mod modCrop">
          <ac:chgData name="Sidy Thiaw" userId="S::sidy.thiaw@etu.univ-smb.fr::3f896d6d-6d11-4f26-a8ab-d06947f03d3c" providerId="AD" clId="Web-{FCDABB87-1CDC-5C0A-1026-9F9E45D4F6AD}" dt="2025-11-30T15:18:40.212" v="26" actId="1076"/>
          <ac:picMkLst>
            <pc:docMk/>
            <pc:sldMk cId="3157529544" sldId="295"/>
            <ac:picMk id="3" creationId="{1D310F11-08FC-D34D-2541-23F178A99D47}"/>
          </ac:picMkLst>
        </pc:picChg>
      </pc:sldChg>
      <pc:sldChg chg="addSp delSp modSp ord modMedia addAnim delAnim modAnim">
        <pc:chgData name="Sidy Thiaw" userId="S::sidy.thiaw@etu.univ-smb.fr::3f896d6d-6d11-4f26-a8ab-d06947f03d3c" providerId="AD" clId="Web-{FCDABB87-1CDC-5C0A-1026-9F9E45D4F6AD}" dt="2025-11-30T16:44:12.393" v="107" actId="1076"/>
        <pc:sldMkLst>
          <pc:docMk/>
          <pc:sldMk cId="1102275245" sldId="296"/>
        </pc:sldMkLst>
      </pc:sldChg>
    </pc:docChg>
  </pc:docChgLst>
  <pc:docChgLst>
    <pc:chgData name="Samsaam-Ali Baig" userId="S::samsaam-ali.baig@etu.univ-smb.fr::e774e39e-b71f-495a-b2c4-4031f2c15ea7" providerId="AD" clId="Web-{16FB6955-0CB2-7767-40B0-6FCA6E3F84BD}"/>
    <pc:docChg chg="modSld">
      <pc:chgData name="Samsaam-Ali Baig" userId="S::samsaam-ali.baig@etu.univ-smb.fr::e774e39e-b71f-495a-b2c4-4031f2c15ea7" providerId="AD" clId="Web-{16FB6955-0CB2-7767-40B0-6FCA6E3F84BD}" dt="2025-11-17T11:30:20.389" v="48" actId="20577"/>
      <pc:docMkLst>
        <pc:docMk/>
      </pc:docMkLst>
      <pc:sldChg chg="modSp">
        <pc:chgData name="Samsaam-Ali Baig" userId="S::samsaam-ali.baig@etu.univ-smb.fr::e774e39e-b71f-495a-b2c4-4031f2c15ea7" providerId="AD" clId="Web-{16FB6955-0CB2-7767-40B0-6FCA6E3F84BD}" dt="2025-11-17T11:30:20.389" v="48" actId="20577"/>
        <pc:sldMkLst>
          <pc:docMk/>
          <pc:sldMk cId="0" sldId="283"/>
        </pc:sldMkLst>
        <pc:spChg chg="mod">
          <ac:chgData name="Samsaam-Ali Baig" userId="S::samsaam-ali.baig@etu.univ-smb.fr::e774e39e-b71f-495a-b2c4-4031f2c15ea7" providerId="AD" clId="Web-{16FB6955-0CB2-7767-40B0-6FCA6E3F84BD}" dt="2025-11-17T11:30:20.389" v="48" actId="20577"/>
          <ac:spMkLst>
            <pc:docMk/>
            <pc:sldMk cId="0" sldId="283"/>
            <ac:spMk id="3" creationId="{00000000-0000-0000-0000-000000000000}"/>
          </ac:spMkLst>
        </pc:spChg>
      </pc:sldChg>
      <pc:sldChg chg="mod modShow">
        <pc:chgData name="Samsaam-Ali Baig" userId="S::samsaam-ali.baig@etu.univ-smb.fr::e774e39e-b71f-495a-b2c4-4031f2c15ea7" providerId="AD" clId="Web-{16FB6955-0CB2-7767-40B0-6FCA6E3F84BD}" dt="2025-11-17T11:21:33.736" v="8"/>
        <pc:sldMkLst>
          <pc:docMk/>
          <pc:sldMk cId="0" sldId="290"/>
        </pc:sldMkLst>
      </pc:sldChg>
      <pc:sldChg chg="modSp">
        <pc:chgData name="Samsaam-Ali Baig" userId="S::samsaam-ali.baig@etu.univ-smb.fr::e774e39e-b71f-495a-b2c4-4031f2c15ea7" providerId="AD" clId="Web-{16FB6955-0CB2-7767-40B0-6FCA6E3F84BD}" dt="2025-11-17T11:21:52.205" v="10" actId="20577"/>
        <pc:sldMkLst>
          <pc:docMk/>
          <pc:sldMk cId="0" sldId="294"/>
        </pc:sldMkLst>
      </pc:sldChg>
    </pc:docChg>
  </pc:docChgLst>
  <pc:docChgLst>
    <pc:chgData name="Samsaam-Ali Baig" userId="S::samsaam-ali.baig@etu.univ-smb.fr::e774e39e-b71f-495a-b2c4-4031f2c15ea7" providerId="AD" clId="Web-{00178F9A-30A7-177C-9DF3-BE3F13086F4E}"/>
    <pc:docChg chg="addSld modSld sldOrd">
      <pc:chgData name="Samsaam-Ali Baig" userId="S::samsaam-ali.baig@etu.univ-smb.fr::e774e39e-b71f-495a-b2c4-4031f2c15ea7" providerId="AD" clId="Web-{00178F9A-30A7-177C-9DF3-BE3F13086F4E}" dt="2025-12-01T12:16:42.141" v="45" actId="20577"/>
      <pc:docMkLst>
        <pc:docMk/>
      </pc:docMkLst>
      <pc:sldChg chg="modSp">
        <pc:chgData name="Samsaam-Ali Baig" userId="S::samsaam-ali.baig@etu.univ-smb.fr::e774e39e-b71f-495a-b2c4-4031f2c15ea7" providerId="AD" clId="Web-{00178F9A-30A7-177C-9DF3-BE3F13086F4E}" dt="2025-12-01T12:15:53.887" v="21" actId="20577"/>
        <pc:sldMkLst>
          <pc:docMk/>
          <pc:sldMk cId="0" sldId="281"/>
        </pc:sldMkLst>
        <pc:spChg chg="mod">
          <ac:chgData name="Samsaam-Ali Baig" userId="S::samsaam-ali.baig@etu.univ-smb.fr::e774e39e-b71f-495a-b2c4-4031f2c15ea7" providerId="AD" clId="Web-{00178F9A-30A7-177C-9DF3-BE3F13086F4E}" dt="2025-12-01T12:15:53.887" v="21" actId="20577"/>
          <ac:spMkLst>
            <pc:docMk/>
            <pc:sldMk cId="0" sldId="281"/>
            <ac:spMk id="3" creationId="{00000000-0000-0000-0000-000000000000}"/>
          </ac:spMkLst>
        </pc:spChg>
      </pc:sldChg>
      <pc:sldChg chg="modSp">
        <pc:chgData name="Samsaam-Ali Baig" userId="S::samsaam-ali.baig@etu.univ-smb.fr::e774e39e-b71f-495a-b2c4-4031f2c15ea7" providerId="AD" clId="Web-{00178F9A-30A7-177C-9DF3-BE3F13086F4E}" dt="2025-12-01T12:16:20.718" v="30" actId="20577"/>
        <pc:sldMkLst>
          <pc:docMk/>
          <pc:sldMk cId="0" sldId="294"/>
        </pc:sldMkLst>
        <pc:spChg chg="mod">
          <ac:chgData name="Samsaam-Ali Baig" userId="S::samsaam-ali.baig@etu.univ-smb.fr::e774e39e-b71f-495a-b2c4-4031f2c15ea7" providerId="AD" clId="Web-{00178F9A-30A7-177C-9DF3-BE3F13086F4E}" dt="2025-12-01T12:15:40.011" v="12" actId="1076"/>
          <ac:spMkLst>
            <pc:docMk/>
            <pc:sldMk cId="0" sldId="294"/>
            <ac:spMk id="3" creationId="{49C889F5-3B47-2901-6C83-FF7380D89EC2}"/>
          </ac:spMkLst>
        </pc:spChg>
        <pc:spChg chg="mod">
          <ac:chgData name="Samsaam-Ali Baig" userId="S::samsaam-ali.baig@etu.univ-smb.fr::e774e39e-b71f-495a-b2c4-4031f2c15ea7" providerId="AD" clId="Web-{00178F9A-30A7-177C-9DF3-BE3F13086F4E}" dt="2025-12-01T12:16:20.718" v="30" actId="20577"/>
          <ac:spMkLst>
            <pc:docMk/>
            <pc:sldMk cId="0" sldId="294"/>
            <ac:spMk id="5" creationId="{00000000-0000-0000-0000-000000000000}"/>
          </ac:spMkLst>
        </pc:spChg>
      </pc:sldChg>
      <pc:sldChg chg="modSp">
        <pc:chgData name="Samsaam-Ali Baig" userId="S::samsaam-ali.baig@etu.univ-smb.fr::e774e39e-b71f-495a-b2c4-4031f2c15ea7" providerId="AD" clId="Web-{00178F9A-30A7-177C-9DF3-BE3F13086F4E}" dt="2025-12-01T12:16:00.966" v="23" actId="20577"/>
        <pc:sldMkLst>
          <pc:docMk/>
          <pc:sldMk cId="1102275245" sldId="296"/>
        </pc:sldMkLst>
        <pc:spChg chg="mod">
          <ac:chgData name="Samsaam-Ali Baig" userId="S::samsaam-ali.baig@etu.univ-smb.fr::e774e39e-b71f-495a-b2c4-4031f2c15ea7" providerId="AD" clId="Web-{00178F9A-30A7-177C-9DF3-BE3F13086F4E}" dt="2025-12-01T12:16:00.966" v="23" actId="20577"/>
          <ac:spMkLst>
            <pc:docMk/>
            <pc:sldMk cId="1102275245" sldId="296"/>
            <ac:spMk id="5" creationId="{AC262793-ECF0-A503-750B-2211DB83B68B}"/>
          </ac:spMkLst>
        </pc:spChg>
      </pc:sldChg>
      <pc:sldChg chg="modSp">
        <pc:chgData name="Samsaam-Ali Baig" userId="S::samsaam-ali.baig@etu.univ-smb.fr::e774e39e-b71f-495a-b2c4-4031f2c15ea7" providerId="AD" clId="Web-{00178F9A-30A7-177C-9DF3-BE3F13086F4E}" dt="2025-12-01T12:16:16.936" v="29" actId="20577"/>
        <pc:sldMkLst>
          <pc:docMk/>
          <pc:sldMk cId="2354147163" sldId="298"/>
        </pc:sldMkLst>
        <pc:spChg chg="mod">
          <ac:chgData name="Samsaam-Ali Baig" userId="S::samsaam-ali.baig@etu.univ-smb.fr::e774e39e-b71f-495a-b2c4-4031f2c15ea7" providerId="AD" clId="Web-{00178F9A-30A7-177C-9DF3-BE3F13086F4E}" dt="2025-12-01T12:16:16.936" v="29" actId="20577"/>
          <ac:spMkLst>
            <pc:docMk/>
            <pc:sldMk cId="2354147163" sldId="298"/>
            <ac:spMk id="5" creationId="{AF84E17A-DC76-E959-D26D-96B01D739FDE}"/>
          </ac:spMkLst>
        </pc:spChg>
      </pc:sldChg>
      <pc:sldChg chg="modSp">
        <pc:chgData name="Samsaam-Ali Baig" userId="S::samsaam-ali.baig@etu.univ-smb.fr::e774e39e-b71f-495a-b2c4-4031f2c15ea7" providerId="AD" clId="Web-{00178F9A-30A7-177C-9DF3-BE3F13086F4E}" dt="2025-12-01T12:16:11.701" v="27" actId="20577"/>
        <pc:sldMkLst>
          <pc:docMk/>
          <pc:sldMk cId="3571336848" sldId="299"/>
        </pc:sldMkLst>
        <pc:spChg chg="mod">
          <ac:chgData name="Samsaam-Ali Baig" userId="S::samsaam-ali.baig@etu.univ-smb.fr::e774e39e-b71f-495a-b2c4-4031f2c15ea7" providerId="AD" clId="Web-{00178F9A-30A7-177C-9DF3-BE3F13086F4E}" dt="2025-12-01T12:16:11.701" v="27" actId="20577"/>
          <ac:spMkLst>
            <pc:docMk/>
            <pc:sldMk cId="3571336848" sldId="299"/>
            <ac:spMk id="5" creationId="{CFB23FF3-8D9E-C505-57ED-180980247CFC}"/>
          </ac:spMkLst>
        </pc:spChg>
      </pc:sldChg>
      <pc:sldChg chg="modSp add ord replId">
        <pc:chgData name="Samsaam-Ali Baig" userId="S::samsaam-ali.baig@etu.univ-smb.fr::e774e39e-b71f-495a-b2c4-4031f2c15ea7" providerId="AD" clId="Web-{00178F9A-30A7-177C-9DF3-BE3F13086F4E}" dt="2025-12-01T12:15:31.010" v="10" actId="1076"/>
        <pc:sldMkLst>
          <pc:docMk/>
          <pc:sldMk cId="4212778051" sldId="300"/>
        </pc:sldMkLst>
        <pc:spChg chg="mod">
          <ac:chgData name="Samsaam-Ali Baig" userId="S::samsaam-ali.baig@etu.univ-smb.fr::e774e39e-b71f-495a-b2c4-4031f2c15ea7" providerId="AD" clId="Web-{00178F9A-30A7-177C-9DF3-BE3F13086F4E}" dt="2025-12-01T12:15:31.010" v="10" actId="1076"/>
          <ac:spMkLst>
            <pc:docMk/>
            <pc:sldMk cId="4212778051" sldId="300"/>
            <ac:spMk id="3" creationId="{BF66DDA9-386F-FFAA-43D2-CEDC28EE6B0E}"/>
          </ac:spMkLst>
        </pc:spChg>
        <pc:spChg chg="mod">
          <ac:chgData name="Samsaam-Ali Baig" userId="S::samsaam-ali.baig@etu.univ-smb.fr::e774e39e-b71f-495a-b2c4-4031f2c15ea7" providerId="AD" clId="Web-{00178F9A-30A7-177C-9DF3-BE3F13086F4E}" dt="2025-12-01T12:15:21.338" v="4" actId="20577"/>
          <ac:spMkLst>
            <pc:docMk/>
            <pc:sldMk cId="4212778051" sldId="300"/>
            <ac:spMk id="7" creationId="{BD9442F5-F767-A756-A857-6B2D033A1FFC}"/>
          </ac:spMkLst>
        </pc:spChg>
      </pc:sldChg>
    </pc:docChg>
  </pc:docChgLst>
  <pc:docChgLst>
    <pc:chgData name="Samsaam-Ali Baig" userId="S::samsaam-ali.baig@etu.univ-smb.fr::e774e39e-b71f-495a-b2c4-4031f2c15ea7" providerId="AD" clId="Web-{9B7EB258-21D9-3F93-B779-F12CDE973CF9}"/>
    <pc:docChg chg="modSld">
      <pc:chgData name="Samsaam-Ali Baig" userId="S::samsaam-ali.baig@etu.univ-smb.fr::e774e39e-b71f-495a-b2c4-4031f2c15ea7" providerId="AD" clId="Web-{9B7EB258-21D9-3F93-B779-F12CDE973CF9}" dt="2025-11-23T22:33:29.777" v="68" actId="20577"/>
      <pc:docMkLst>
        <pc:docMk/>
      </pc:docMkLst>
      <pc:sldChg chg="modSp">
        <pc:chgData name="Samsaam-Ali Baig" userId="S::samsaam-ali.baig@etu.univ-smb.fr::e774e39e-b71f-495a-b2c4-4031f2c15ea7" providerId="AD" clId="Web-{9B7EB258-21D9-3F93-B779-F12CDE973CF9}" dt="2025-11-23T22:22:42.041" v="33" actId="20577"/>
        <pc:sldMkLst>
          <pc:docMk/>
          <pc:sldMk cId="0" sldId="283"/>
        </pc:sldMkLst>
        <pc:spChg chg="mod">
          <ac:chgData name="Samsaam-Ali Baig" userId="S::samsaam-ali.baig@etu.univ-smb.fr::e774e39e-b71f-495a-b2c4-4031f2c15ea7" providerId="AD" clId="Web-{9B7EB258-21D9-3F93-B779-F12CDE973CF9}" dt="2025-11-23T22:22:42.041" v="33" actId="20577"/>
          <ac:spMkLst>
            <pc:docMk/>
            <pc:sldMk cId="0" sldId="283"/>
            <ac:spMk id="3" creationId="{00000000-0000-0000-0000-000000000000}"/>
          </ac:spMkLst>
        </pc:spChg>
      </pc:sldChg>
      <pc:sldChg chg="modSp">
        <pc:chgData name="Samsaam-Ali Baig" userId="S::samsaam-ali.baig@etu.univ-smb.fr::e774e39e-b71f-495a-b2c4-4031f2c15ea7" providerId="AD" clId="Web-{9B7EB258-21D9-3F93-B779-F12CDE973CF9}" dt="2025-11-23T22:33:29.777" v="68" actId="20577"/>
        <pc:sldMkLst>
          <pc:docMk/>
          <pc:sldMk cId="0" sldId="290"/>
        </pc:sldMkLst>
        <pc:spChg chg="mod">
          <ac:chgData name="Samsaam-Ali Baig" userId="S::samsaam-ali.baig@etu.univ-smb.fr::e774e39e-b71f-495a-b2c4-4031f2c15ea7" providerId="AD" clId="Web-{9B7EB258-21D9-3F93-B779-F12CDE973CF9}" dt="2025-11-23T22:33:29.777" v="68" actId="20577"/>
          <ac:spMkLst>
            <pc:docMk/>
            <pc:sldMk cId="0" sldId="290"/>
            <ac:spMk id="3" creationId="{FEE34DD7-9329-313A-2BE2-551851763D05}"/>
          </ac:spMkLst>
        </pc:spChg>
      </pc:sldChg>
    </pc:docChg>
  </pc:docChgLst>
  <pc:docChgLst>
    <pc:chgData name="Sidy Thiaw" userId="S::sidy.thiaw@etu.univ-smb.fr::3f896d6d-6d11-4f26-a8ab-d06947f03d3c" providerId="AD" clId="Web-{EADB33AB-83BA-8D33-D628-28506C4C1494}"/>
    <pc:docChg chg="addSld modSld sldOrd">
      <pc:chgData name="Sidy Thiaw" userId="S::sidy.thiaw@etu.univ-smb.fr::3f896d6d-6d11-4f26-a8ab-d06947f03d3c" providerId="AD" clId="Web-{EADB33AB-83BA-8D33-D628-28506C4C1494}" dt="2025-12-01T12:18:36.553" v="58"/>
      <pc:docMkLst>
        <pc:docMk/>
      </pc:docMkLst>
      <pc:sldChg chg="modSp">
        <pc:chgData name="Sidy Thiaw" userId="S::sidy.thiaw@etu.univ-smb.fr::3f896d6d-6d11-4f26-a8ab-d06947f03d3c" providerId="AD" clId="Web-{EADB33AB-83BA-8D33-D628-28506C4C1494}" dt="2025-12-01T11:53:58.803" v="10" actId="20577"/>
        <pc:sldMkLst>
          <pc:docMk/>
          <pc:sldMk cId="0" sldId="290"/>
        </pc:sldMkLst>
        <pc:spChg chg="mod">
          <ac:chgData name="Sidy Thiaw" userId="S::sidy.thiaw@etu.univ-smb.fr::3f896d6d-6d11-4f26-a8ab-d06947f03d3c" providerId="AD" clId="Web-{EADB33AB-83BA-8D33-D628-28506C4C1494}" dt="2025-12-01T11:53:58.803" v="10" actId="20577"/>
          <ac:spMkLst>
            <pc:docMk/>
            <pc:sldMk cId="0" sldId="290"/>
            <ac:spMk id="3" creationId="{FEE34DD7-9329-313A-2BE2-551851763D05}"/>
          </ac:spMkLst>
        </pc:spChg>
      </pc:sldChg>
      <pc:sldChg chg="addSp delSp modSp ord addAnim delAnim modAnim">
        <pc:chgData name="Sidy Thiaw" userId="S::sidy.thiaw@etu.univ-smb.fr::3f896d6d-6d11-4f26-a8ab-d06947f03d3c" providerId="AD" clId="Web-{EADB33AB-83BA-8D33-D628-28506C4C1494}" dt="2025-12-01T12:18:36.553" v="58"/>
        <pc:sldMkLst>
          <pc:docMk/>
          <pc:sldMk cId="1102275245" sldId="296"/>
        </pc:sldMkLst>
        <pc:picChg chg="add mod">
          <ac:chgData name="Sidy Thiaw" userId="S::sidy.thiaw@etu.univ-smb.fr::3f896d6d-6d11-4f26-a8ab-d06947f03d3c" providerId="AD" clId="Web-{EADB33AB-83BA-8D33-D628-28506C4C1494}" dt="2025-12-01T12:12:42.013" v="57" actId="14100"/>
          <ac:picMkLst>
            <pc:docMk/>
            <pc:sldMk cId="1102275245" sldId="296"/>
            <ac:picMk id="2" creationId="{2FA58B8E-33A1-E5FB-8C90-C9F67ED57952}"/>
          </ac:picMkLst>
        </pc:picChg>
      </pc:sldChg>
      <pc:sldChg chg="addSp delSp modSp add mod replId setBg">
        <pc:chgData name="Sidy Thiaw" userId="S::sidy.thiaw@etu.univ-smb.fr::3f896d6d-6d11-4f26-a8ab-d06947f03d3c" providerId="AD" clId="Web-{EADB33AB-83BA-8D33-D628-28506C4C1494}" dt="2025-12-01T12:00:30.323" v="46" actId="1076"/>
        <pc:sldMkLst>
          <pc:docMk/>
          <pc:sldMk cId="3571336848" sldId="299"/>
        </pc:sldMkLst>
        <pc:picChg chg="add mod">
          <ac:chgData name="Sidy Thiaw" userId="S::sidy.thiaw@etu.univ-smb.fr::3f896d6d-6d11-4f26-a8ab-d06947f03d3c" providerId="AD" clId="Web-{EADB33AB-83BA-8D33-D628-28506C4C1494}" dt="2025-12-01T11:56:25.305" v="32" actId="1076"/>
          <ac:picMkLst>
            <pc:docMk/>
            <pc:sldMk cId="3571336848" sldId="299"/>
            <ac:picMk id="4" creationId="{48D71F96-E857-9777-9E4A-43F5B8812648}"/>
          </ac:picMkLst>
        </pc:picChg>
        <pc:picChg chg="add mod ord">
          <ac:chgData name="Sidy Thiaw" userId="S::sidy.thiaw@etu.univ-smb.fr::3f896d6d-6d11-4f26-a8ab-d06947f03d3c" providerId="AD" clId="Web-{EADB33AB-83BA-8D33-D628-28506C4C1494}" dt="2025-12-01T12:00:30.323" v="46" actId="1076"/>
          <ac:picMkLst>
            <pc:docMk/>
            <pc:sldMk cId="3571336848" sldId="299"/>
            <ac:picMk id="6" creationId="{79EDD11E-8AD9-0C52-AD4E-51561FD0549C}"/>
          </ac:picMkLst>
        </pc:picChg>
        <pc:picChg chg="add mod">
          <ac:chgData name="Sidy Thiaw" userId="S::sidy.thiaw@etu.univ-smb.fr::3f896d6d-6d11-4f26-a8ab-d06947f03d3c" providerId="AD" clId="Web-{EADB33AB-83BA-8D33-D628-28506C4C1494}" dt="2025-12-01T11:56:19.492" v="31" actId="1076"/>
          <ac:picMkLst>
            <pc:docMk/>
            <pc:sldMk cId="3571336848" sldId="299"/>
            <ac:picMk id="8" creationId="{63A4F37D-C692-8D61-1391-9416DE3E1F91}"/>
          </ac:picMkLst>
        </pc:picChg>
        <pc:picChg chg="add mod">
          <ac:chgData name="Sidy Thiaw" userId="S::sidy.thiaw@etu.univ-smb.fr::3f896d6d-6d11-4f26-a8ab-d06947f03d3c" providerId="AD" clId="Web-{EADB33AB-83BA-8D33-D628-28506C4C1494}" dt="2025-12-01T11:58:29.947" v="42" actId="1076"/>
          <ac:picMkLst>
            <pc:docMk/>
            <pc:sldMk cId="3571336848" sldId="299"/>
            <ac:picMk id="9" creationId="{C51AF7AB-9C2F-C49A-B5CB-E30518445616}"/>
          </ac:picMkLst>
        </pc:picChg>
      </pc:sldChg>
    </pc:docChg>
  </pc:docChgLst>
  <pc:docChgLst>
    <pc:chgData name="Sidy Thiaw" userId="S::sidy.thiaw@etu.univ-smb.fr::3f896d6d-6d11-4f26-a8ab-d06947f03d3c" providerId="AD" clId="Web-{02162E78-5650-DBBB-6DDE-9FDE2D4203B8}"/>
    <pc:docChg chg="modSld">
      <pc:chgData name="Sidy Thiaw" userId="S::sidy.thiaw@etu.univ-smb.fr::3f896d6d-6d11-4f26-a8ab-d06947f03d3c" providerId="AD" clId="Web-{02162E78-5650-DBBB-6DDE-9FDE2D4203B8}" dt="2025-11-17T15:18:25.037" v="2"/>
      <pc:docMkLst>
        <pc:docMk/>
      </pc:docMkLst>
      <pc:sldChg chg="modSp">
        <pc:chgData name="Sidy Thiaw" userId="S::sidy.thiaw@etu.univ-smb.fr::3f896d6d-6d11-4f26-a8ab-d06947f03d3c" providerId="AD" clId="Web-{02162E78-5650-DBBB-6DDE-9FDE2D4203B8}" dt="2025-11-17T15:18:25.037" v="2"/>
        <pc:sldMkLst>
          <pc:docMk/>
          <pc:sldMk cId="3157529544" sldId="295"/>
        </pc:sldMkLst>
      </pc:sldChg>
    </pc:docChg>
  </pc:docChgLst>
  <pc:docChgLst>
    <pc:chgData name="Zhonghe Qiao" userId="S::zhonghe.qiao@etu.univ-smb.fr::472d3d76-7dba-4840-b8ac-a2e866428f86" providerId="AD" clId="Web-{5B92355B-2D45-A542-2966-41CA07A8D7AB}"/>
    <pc:docChg chg="modSld">
      <pc:chgData name="Zhonghe Qiao" userId="S::zhonghe.qiao@etu.univ-smb.fr::472d3d76-7dba-4840-b8ac-a2e866428f86" providerId="AD" clId="Web-{5B92355B-2D45-A542-2966-41CA07A8D7AB}" dt="2025-11-30T19:53:33.281" v="3"/>
      <pc:docMkLst>
        <pc:docMk/>
      </pc:docMkLst>
    </pc:docChg>
  </pc:docChgLst>
  <pc:docChgLst>
    <pc:chgData name="Sidy Thiaw" userId="3f896d6d-6d11-4f26-a8ab-d06947f03d3c" providerId="ADAL" clId="{9A0EAB5B-2E87-4631-BCDC-4A43AC4F49B4}"/>
    <pc:docChg chg="modSld sldOrd">
      <pc:chgData name="Sidy Thiaw" userId="3f896d6d-6d11-4f26-a8ab-d06947f03d3c" providerId="ADAL" clId="{9A0EAB5B-2E87-4631-BCDC-4A43AC4F49B4}" dt="2025-12-17T09:23:53.703" v="82" actId="20578"/>
      <pc:docMkLst>
        <pc:docMk/>
      </pc:docMkLst>
      <pc:sldChg chg="addSp modSp mod ord">
        <pc:chgData name="Sidy Thiaw" userId="3f896d6d-6d11-4f26-a8ab-d06947f03d3c" providerId="ADAL" clId="{9A0EAB5B-2E87-4631-BCDC-4A43AC4F49B4}" dt="2025-12-17T09:23:53.703" v="82" actId="20578"/>
        <pc:sldMkLst>
          <pc:docMk/>
          <pc:sldMk cId="3157529544" sldId="295"/>
        </pc:sldMkLst>
        <pc:spChg chg="mod">
          <ac:chgData name="Sidy Thiaw" userId="3f896d6d-6d11-4f26-a8ab-d06947f03d3c" providerId="ADAL" clId="{9A0EAB5B-2E87-4631-BCDC-4A43AC4F49B4}" dt="2025-11-23T16:21:57.726" v="43" actId="20577"/>
          <ac:spMkLst>
            <pc:docMk/>
            <pc:sldMk cId="3157529544" sldId="295"/>
            <ac:spMk id="7" creationId="{42DE8375-1D7F-BDEF-E6D6-03048E0D0B5B}"/>
          </ac:spMkLst>
        </pc:spChg>
      </pc:sldChg>
    </pc:docChg>
  </pc:docChgLst>
  <pc:docChgLst>
    <pc:chgData name="Zad Abou-Jaoude" userId="c3f33ae0-34c3-43cb-b9bd-d8041c9be236" providerId="ADAL" clId="{5E9CF880-C2D6-4223-8EBD-C9CC3CA673DD}"/>
    <pc:docChg chg="undo custSel addSld delSld modSld sldOrd modMainMaster">
      <pc:chgData name="Zad Abou-Jaoude" userId="c3f33ae0-34c3-43cb-b9bd-d8041c9be236" providerId="ADAL" clId="{5E9CF880-C2D6-4223-8EBD-C9CC3CA673DD}" dt="2025-12-01T09:37:53.321" v="815" actId="113"/>
      <pc:docMkLst>
        <pc:docMk/>
      </pc:docMkLst>
      <pc:sldChg chg="modSp mod">
        <pc:chgData name="Zad Abou-Jaoude" userId="c3f33ae0-34c3-43cb-b9bd-d8041c9be236" providerId="ADAL" clId="{5E9CF880-C2D6-4223-8EBD-C9CC3CA673DD}" dt="2025-11-22T15:37:41.914" v="333" actId="20577"/>
        <pc:sldMkLst>
          <pc:docMk/>
          <pc:sldMk cId="0" sldId="281"/>
        </pc:sldMkLst>
        <pc:spChg chg="mod">
          <ac:chgData name="Zad Abou-Jaoude" userId="c3f33ae0-34c3-43cb-b9bd-d8041c9be236" providerId="ADAL" clId="{5E9CF880-C2D6-4223-8EBD-C9CC3CA673DD}" dt="2025-11-22T15:37:41.914" v="333" actId="20577"/>
          <ac:spMkLst>
            <pc:docMk/>
            <pc:sldMk cId="0" sldId="281"/>
            <ac:spMk id="3" creationId="{00000000-0000-0000-0000-000000000000}"/>
          </ac:spMkLst>
        </pc:spChg>
      </pc:sldChg>
      <pc:sldChg chg="addSp modSp mod modShow">
        <pc:chgData name="Zad Abou-Jaoude" userId="c3f33ae0-34c3-43cb-b9bd-d8041c9be236" providerId="ADAL" clId="{5E9CF880-C2D6-4223-8EBD-C9CC3CA673DD}" dt="2025-12-01T09:31:08.584" v="616" actId="20577"/>
        <pc:sldMkLst>
          <pc:docMk/>
          <pc:sldMk cId="0" sldId="290"/>
        </pc:sldMkLst>
        <pc:spChg chg="add mod">
          <ac:chgData name="Zad Abou-Jaoude" userId="c3f33ae0-34c3-43cb-b9bd-d8041c9be236" providerId="ADAL" clId="{5E9CF880-C2D6-4223-8EBD-C9CC3CA673DD}" dt="2025-12-01T09:29:54.067" v="593" actId="20577"/>
          <ac:spMkLst>
            <pc:docMk/>
            <pc:sldMk cId="0" sldId="290"/>
            <ac:spMk id="3" creationId="{FEE34DD7-9329-313A-2BE2-551851763D05}"/>
          </ac:spMkLst>
        </pc:spChg>
        <pc:spChg chg="mod">
          <ac:chgData name="Zad Abou-Jaoude" userId="c3f33ae0-34c3-43cb-b9bd-d8041c9be236" providerId="ADAL" clId="{5E9CF880-C2D6-4223-8EBD-C9CC3CA673DD}" dt="2025-12-01T09:31:08.584" v="616" actId="20577"/>
          <ac:spMkLst>
            <pc:docMk/>
            <pc:sldMk cId="0" sldId="290"/>
            <ac:spMk id="5" creationId="{00000000-0000-0000-0000-000000000000}"/>
          </ac:spMkLst>
        </pc:spChg>
        <pc:spChg chg="mod">
          <ac:chgData name="Zad Abou-Jaoude" userId="c3f33ae0-34c3-43cb-b9bd-d8041c9be236" providerId="ADAL" clId="{5E9CF880-C2D6-4223-8EBD-C9CC3CA673DD}" dt="2025-11-17T12:42:20.750" v="118" actId="20577"/>
          <ac:spMkLst>
            <pc:docMk/>
            <pc:sldMk cId="0" sldId="290"/>
            <ac:spMk id="7" creationId="{00000000-0000-0000-0000-000000000000}"/>
          </ac:spMkLst>
        </pc:spChg>
      </pc:sldChg>
      <pc:sldChg chg="delSp modSp mod setBg">
        <pc:chgData name="Zad Abou-Jaoude" userId="c3f33ae0-34c3-43cb-b9bd-d8041c9be236" providerId="ADAL" clId="{5E9CF880-C2D6-4223-8EBD-C9CC3CA673DD}" dt="2025-12-01T09:32:21.313" v="617" actId="122"/>
        <pc:sldMkLst>
          <pc:docMk/>
          <pc:sldMk cId="0" sldId="294"/>
        </pc:sldMkLst>
        <pc:spChg chg="mod">
          <ac:chgData name="Zad Abou-Jaoude" userId="c3f33ae0-34c3-43cb-b9bd-d8041c9be236" providerId="ADAL" clId="{5E9CF880-C2D6-4223-8EBD-C9CC3CA673DD}" dt="2025-12-01T09:32:21.313" v="617" actId="122"/>
          <ac:spMkLst>
            <pc:docMk/>
            <pc:sldMk cId="0" sldId="294"/>
            <ac:spMk id="3" creationId="{49C889F5-3B47-2901-6C83-FF7380D89EC2}"/>
          </ac:spMkLst>
        </pc:spChg>
        <pc:spChg chg="mod">
          <ac:chgData name="Zad Abou-Jaoude" userId="c3f33ae0-34c3-43cb-b9bd-d8041c9be236" providerId="ADAL" clId="{5E9CF880-C2D6-4223-8EBD-C9CC3CA673DD}" dt="2025-12-01T09:30:59.983" v="612" actId="20577"/>
          <ac:spMkLst>
            <pc:docMk/>
            <pc:sldMk cId="0" sldId="294"/>
            <ac:spMk id="5" creationId="{00000000-0000-0000-0000-000000000000}"/>
          </ac:spMkLst>
        </pc:spChg>
      </pc:sldChg>
      <pc:sldChg chg="delSp modSp mod setBg delAnim">
        <pc:chgData name="Zad Abou-Jaoude" userId="c3f33ae0-34c3-43cb-b9bd-d8041c9be236" providerId="ADAL" clId="{5E9CF880-C2D6-4223-8EBD-C9CC3CA673DD}" dt="2025-11-29T14:34:05.070" v="470" actId="478"/>
        <pc:sldMkLst>
          <pc:docMk/>
          <pc:sldMk cId="3157529544" sldId="295"/>
        </pc:sldMkLst>
        <pc:spChg chg="mod">
          <ac:chgData name="Zad Abou-Jaoude" userId="c3f33ae0-34c3-43cb-b9bd-d8041c9be236" providerId="ADAL" clId="{5E9CF880-C2D6-4223-8EBD-C9CC3CA673DD}" dt="2025-11-29T14:33:33.764" v="460" actId="20577"/>
          <ac:spMkLst>
            <pc:docMk/>
            <pc:sldMk cId="3157529544" sldId="295"/>
            <ac:spMk id="7" creationId="{42DE8375-1D7F-BDEF-E6D6-03048E0D0B5B}"/>
          </ac:spMkLst>
        </pc:spChg>
      </pc:sldChg>
      <pc:sldChg chg="addSp delSp modSp add mod ord setBg delAnim modAnim">
        <pc:chgData name="Zad Abou-Jaoude" userId="c3f33ae0-34c3-43cb-b9bd-d8041c9be236" providerId="ADAL" clId="{5E9CF880-C2D6-4223-8EBD-C9CC3CA673DD}" dt="2025-11-29T16:42:35.114" v="567" actId="20577"/>
        <pc:sldMkLst>
          <pc:docMk/>
          <pc:sldMk cId="1102275245" sldId="296"/>
        </pc:sldMkLst>
        <pc:spChg chg="mod">
          <ac:chgData name="Zad Abou-Jaoude" userId="c3f33ae0-34c3-43cb-b9bd-d8041c9be236" providerId="ADAL" clId="{5E9CF880-C2D6-4223-8EBD-C9CC3CA673DD}" dt="2025-11-29T16:42:35.114" v="567" actId="20577"/>
          <ac:spMkLst>
            <pc:docMk/>
            <pc:sldMk cId="1102275245" sldId="296"/>
            <ac:spMk id="7" creationId="{0596DA37-49F7-A6A6-F1F5-A7D16143C233}"/>
          </ac:spMkLst>
        </pc:spChg>
      </pc:sldChg>
      <pc:sldChg chg="addSp delSp modSp add mod ord">
        <pc:chgData name="Zad Abou-Jaoude" userId="c3f33ae0-34c3-43cb-b9bd-d8041c9be236" providerId="ADAL" clId="{5E9CF880-C2D6-4223-8EBD-C9CC3CA673DD}" dt="2025-12-01T09:37:53.321" v="815" actId="113"/>
        <pc:sldMkLst>
          <pc:docMk/>
          <pc:sldMk cId="2354147163" sldId="298"/>
        </pc:sldMkLst>
        <pc:spChg chg="add mod">
          <ac:chgData name="Zad Abou-Jaoude" userId="c3f33ae0-34c3-43cb-b9bd-d8041c9be236" providerId="ADAL" clId="{5E9CF880-C2D6-4223-8EBD-C9CC3CA673DD}" dt="2025-12-01T09:37:53.321" v="815" actId="113"/>
          <ac:spMkLst>
            <pc:docMk/>
            <pc:sldMk cId="2354147163" sldId="298"/>
            <ac:spMk id="4" creationId="{730DF5DE-62CE-2429-6872-B855CE8588B3}"/>
          </ac:spMkLst>
        </pc:spChg>
        <pc:spChg chg="mod">
          <ac:chgData name="Zad Abou-Jaoude" userId="c3f33ae0-34c3-43cb-b9bd-d8041c9be236" providerId="ADAL" clId="{5E9CF880-C2D6-4223-8EBD-C9CC3CA673DD}" dt="2025-12-01T09:30:48.759" v="608" actId="20577"/>
          <ac:spMkLst>
            <pc:docMk/>
            <pc:sldMk cId="2354147163" sldId="298"/>
            <ac:spMk id="7" creationId="{B4593B9D-C14F-BC04-F657-09F0992F9FB2}"/>
          </ac:spMkLst>
        </pc:spChg>
      </pc:sldChg>
      <pc:sldMasterChg chg="setBg modSldLayout">
        <pc:chgData name="Zad Abou-Jaoude" userId="c3f33ae0-34c3-43cb-b9bd-d8041c9be236" providerId="ADAL" clId="{5E9CF880-C2D6-4223-8EBD-C9CC3CA673DD}" dt="2025-11-17T12:41:12.380" v="103"/>
        <pc:sldMasterMkLst>
          <pc:docMk/>
          <pc:sldMasterMk cId="0" sldId="2147483648"/>
        </pc:sldMasterMkLst>
        <pc:sldLayoutChg chg="setBg">
          <pc:chgData name="Zad Abou-Jaoude" userId="c3f33ae0-34c3-43cb-b9bd-d8041c9be236" providerId="ADAL" clId="{5E9CF880-C2D6-4223-8EBD-C9CC3CA673DD}" dt="2025-11-17T12:41:12.380" v="103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Zad Abou-Jaoude" userId="c3f33ae0-34c3-43cb-b9bd-d8041c9be236" providerId="ADAL" clId="{5E9CF880-C2D6-4223-8EBD-C9CC3CA673DD}" dt="2025-11-17T12:41:12.380" v="103"/>
          <pc:sldLayoutMkLst>
            <pc:docMk/>
            <pc:sldMasterMk cId="0" sldId="2147483648"/>
            <pc:sldLayoutMk cId="0" sldId="2147483650"/>
          </pc:sldLayoutMkLst>
        </pc:sldLayoutChg>
      </pc:sldMasterChg>
    </pc:docChg>
  </pc:docChgLst>
  <pc:docChgLst>
    <pc:chgData name="Zhonghe Qiao" userId="472d3d76-7dba-4840-b8ac-a2e866428f86" providerId="ADAL" clId="{1FA8BDE3-787E-4E1C-8BD3-3B4A08DCB842}"/>
    <pc:docChg chg="modSld sldOrd">
      <pc:chgData name="Zhonghe Qiao" userId="472d3d76-7dba-4840-b8ac-a2e866428f86" providerId="ADAL" clId="{1FA8BDE3-787E-4E1C-8BD3-3B4A08DCB842}" dt="2025-12-01T14:33:23.782" v="27" actId="1076"/>
      <pc:docMkLst>
        <pc:docMk/>
      </pc:docMkLst>
      <pc:sldChg chg="modSp mod ord">
        <pc:chgData name="Zhonghe Qiao" userId="472d3d76-7dba-4840-b8ac-a2e866428f86" providerId="ADAL" clId="{1FA8BDE3-787E-4E1C-8BD3-3B4A08DCB842}" dt="2025-12-01T14:33:23.782" v="27" actId="1076"/>
        <pc:sldMkLst>
          <pc:docMk/>
          <pc:sldMk cId="0" sldId="294"/>
        </pc:sldMkLst>
        <pc:graphicFrameChg chg="mod modGraphic">
          <ac:chgData name="Zhonghe Qiao" userId="472d3d76-7dba-4840-b8ac-a2e866428f86" providerId="ADAL" clId="{1FA8BDE3-787E-4E1C-8BD3-3B4A08DCB842}" dt="2025-12-01T14:33:23.782" v="27" actId="1076"/>
          <ac:graphicFrameMkLst>
            <pc:docMk/>
            <pc:sldMk cId="0" sldId="294"/>
            <ac:graphicFrameMk id="6" creationId="{E2A5F7F8-A8C5-2508-C5A7-92668D4644CA}"/>
          </ac:graphicFrameMkLst>
        </pc:graphicFrameChg>
        <pc:graphicFrameChg chg="modGraphic">
          <ac:chgData name="Zhonghe Qiao" userId="472d3d76-7dba-4840-b8ac-a2e866428f86" providerId="ADAL" clId="{1FA8BDE3-787E-4E1C-8BD3-3B4A08DCB842}" dt="2025-12-01T14:13:44.560" v="2" actId="339"/>
          <ac:graphicFrameMkLst>
            <pc:docMk/>
            <pc:sldMk cId="0" sldId="294"/>
            <ac:graphicFrameMk id="8" creationId="{18614888-9B29-A54D-BBA9-531408A763FA}"/>
          </ac:graphicFrameMkLst>
        </pc:graphicFrameChg>
      </pc:sldChg>
    </pc:docChg>
  </pc:docChgLst>
  <pc:docChgLst>
    <pc:chgData name="Sidy Thiaw" userId="S::sidy.thiaw@etu.univ-smb.fr::3f896d6d-6d11-4f26-a8ab-d06947f03d3c" providerId="AD" clId="Web-{F6340869-633E-12DF-7C88-D28253540B24}"/>
    <pc:docChg chg="modSld">
      <pc:chgData name="Sidy Thiaw" userId="S::sidy.thiaw@etu.univ-smb.fr::3f896d6d-6d11-4f26-a8ab-d06947f03d3c" providerId="AD" clId="Web-{F6340869-633E-12DF-7C88-D28253540B24}" dt="2025-11-17T11:56:10.248" v="401" actId="20577"/>
      <pc:docMkLst>
        <pc:docMk/>
      </pc:docMkLst>
      <pc:sldChg chg="modSp">
        <pc:chgData name="Sidy Thiaw" userId="S::sidy.thiaw@etu.univ-smb.fr::3f896d6d-6d11-4f26-a8ab-d06947f03d3c" providerId="AD" clId="Web-{F6340869-633E-12DF-7C88-D28253540B24}" dt="2025-11-17T11:56:10.248" v="401" actId="20577"/>
        <pc:sldMkLst>
          <pc:docMk/>
          <pc:sldMk cId="0" sldId="283"/>
        </pc:sldMkLst>
        <pc:spChg chg="mod">
          <ac:chgData name="Sidy Thiaw" userId="S::sidy.thiaw@etu.univ-smb.fr::3f896d6d-6d11-4f26-a8ab-d06947f03d3c" providerId="AD" clId="Web-{F6340869-633E-12DF-7C88-D28253540B24}" dt="2025-11-17T11:56:10.248" v="401" actId="20577"/>
          <ac:spMkLst>
            <pc:docMk/>
            <pc:sldMk cId="0" sldId="283"/>
            <ac:spMk id="3" creationId="{00000000-0000-0000-0000-000000000000}"/>
          </ac:spMkLst>
        </pc:spChg>
      </pc:sldChg>
      <pc:sldChg chg="modSp addAnim">
        <pc:chgData name="Sidy Thiaw" userId="S::sidy.thiaw@etu.univ-smb.fr::3f896d6d-6d11-4f26-a8ab-d06947f03d3c" providerId="AD" clId="Web-{F6340869-633E-12DF-7C88-D28253540B24}" dt="2025-11-17T11:50:52.317" v="225"/>
        <pc:sldMkLst>
          <pc:docMk/>
          <pc:sldMk cId="3157529544" sldId="295"/>
        </pc:sldMkLst>
      </pc:sldChg>
      <pc:sldChg chg="delSp modSp">
        <pc:chgData name="Sidy Thiaw" userId="S::sidy.thiaw@etu.univ-smb.fr::3f896d6d-6d11-4f26-a8ab-d06947f03d3c" providerId="AD" clId="Web-{F6340869-633E-12DF-7C88-D28253540B24}" dt="2025-11-17T11:55:18.168" v="361" actId="1076"/>
        <pc:sldMkLst>
          <pc:docMk/>
          <pc:sldMk cId="1102275245" sldId="296"/>
        </pc:sldMkLst>
        <pc:spChg chg="mod">
          <ac:chgData name="Sidy Thiaw" userId="S::sidy.thiaw@etu.univ-smb.fr::3f896d6d-6d11-4f26-a8ab-d06947f03d3c" providerId="AD" clId="Web-{F6340869-633E-12DF-7C88-D28253540B24}" dt="2025-11-17T11:55:06.027" v="357" actId="20577"/>
          <ac:spMkLst>
            <pc:docMk/>
            <pc:sldMk cId="1102275245" sldId="296"/>
            <ac:spMk id="7" creationId="{0596DA37-49F7-A6A6-F1F5-A7D16143C23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871CB-7D37-4FAB-B9ED-4377A4D8FB20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8DA370-3937-44ED-9988-7642B6F3E4B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EEF79-99CC-4F81-B4D6-D8238D76DBFC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C5344-2AF1-4DB7-89C3-3B38D8B6B998}" type="slidenum">
              <a:rPr lang="en-US" smtClean="0"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1pPr>
    <a:lvl2pPr marL="50927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2pPr>
    <a:lvl3pPr marL="101854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3pPr>
    <a:lvl4pPr marL="152844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4pPr>
    <a:lvl5pPr marL="203771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5pPr>
    <a:lvl6pPr marL="254698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6pPr>
    <a:lvl7pPr marL="305625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7pPr>
    <a:lvl8pPr marL="356616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8pPr>
    <a:lvl9pPr marL="407543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0C5344-2AF1-4DB7-89C3-3B38D8B6B9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092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1703" y="1543006"/>
            <a:ext cx="6163056" cy="581558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6726238" y="1543006"/>
            <a:ext cx="3244850" cy="5815583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377190" indent="0">
              <a:buNone/>
              <a:defRPr/>
            </a:lvl2pPr>
            <a:lvl3pPr marL="754380" indent="0">
              <a:buNone/>
              <a:defRPr/>
            </a:lvl3pPr>
            <a:lvl4pPr marL="1131570" indent="0">
              <a:buNone/>
              <a:defRPr/>
            </a:lvl4pPr>
            <a:lvl5pPr marL="1508760" indent="0">
              <a:buNone/>
              <a:defRPr/>
            </a:lvl5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1703" y="154727"/>
            <a:ext cx="9154994" cy="1502305"/>
          </a:xfrm>
        </p:spPr>
        <p:txBody>
          <a:bodyPr>
            <a:normAutofit/>
          </a:bodyPr>
          <a:lstStyle>
            <a:lvl1pPr algn="ctr">
              <a:defRPr sz="4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3"/>
          </p:nvPr>
        </p:nvSpPr>
        <p:spPr>
          <a:xfrm>
            <a:off x="150876" y="116586"/>
            <a:ext cx="9756648" cy="7539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" y="116587"/>
            <a:ext cx="9756648" cy="768604"/>
          </a:xfrm>
        </p:spPr>
        <p:txBody>
          <a:bodyPr anchor="t">
            <a:normAutofit/>
          </a:bodyPr>
          <a:lstStyle>
            <a:lvl1pPr algn="ctr">
              <a:defRPr sz="19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BECA-3212-4A5B-B9AF-C03EDE72AD91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7BE8F-0DAB-48BB-B5ED-43D873A94FC9}" type="slidenum">
              <a:rPr lang="en-US" smtClean="0"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595" indent="-188595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56578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94297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32016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69735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17/06/relationships/model3d" Target="../media/model3d2.glb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Cover Page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136051" y="5114897"/>
            <a:ext cx="9752866" cy="9345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r>
              <a:rPr lang="en-US" b="1">
                <a:ln w="41275">
                  <a:noFill/>
                </a:ln>
                <a:solidFill>
                  <a:srgbClr val="0070C0"/>
                </a:solidFill>
                <a:latin typeface="Times New Roman" panose="02020603050405020304"/>
                <a:cs typeface="Times New Roman" panose="02020603050405020304"/>
              </a:rPr>
              <a:t>By</a:t>
            </a:r>
          </a:p>
          <a:p>
            <a:pPr>
              <a:lnSpc>
                <a:spcPct val="75000"/>
              </a:lnSpc>
            </a:pPr>
            <a:r>
              <a:rPr lang="en-US" b="1">
                <a:ln w="41275">
                  <a:noFill/>
                </a:ln>
                <a:solidFill>
                  <a:srgbClr val="0070C0"/>
                </a:solidFill>
                <a:latin typeface="Times New Roman" panose="02020603050405020304"/>
                <a:cs typeface="Times New Roman" panose="02020603050405020304"/>
              </a:rPr>
              <a:t>ROBO-UN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en-US" sz="2000">
              <a:solidFill>
                <a:schemeClr val="bg1"/>
              </a:solidFill>
              <a:ea typeface="Source Sans Pro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70" y="153837"/>
            <a:ext cx="2267912" cy="76775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795" y="149410"/>
            <a:ext cx="2662458" cy="9338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7942" y="1108662"/>
            <a:ext cx="3230768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  <a:ea typeface="Source Sans Pro"/>
              </a:rPr>
              <a:t>Monday, 01 Dec 2025</a:t>
            </a:r>
          </a:p>
        </p:txBody>
      </p:sp>
      <p:sp>
        <p:nvSpPr>
          <p:cNvPr id="5" name="Rectangle 4"/>
          <p:cNvSpPr/>
          <p:nvPr/>
        </p:nvSpPr>
        <p:spPr>
          <a:xfrm>
            <a:off x="11279" y="2677126"/>
            <a:ext cx="10063379" cy="163354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PROJ703/ PROJ903 International Challenge Project “</a:t>
            </a:r>
            <a:r>
              <a:rPr lang="en-US" sz="4000" err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Eurobot</a:t>
            </a:r>
            <a:r>
              <a:rPr lang="en-US" sz="4000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”</a:t>
            </a:r>
          </a:p>
          <a:p>
            <a:pPr algn="ctr"/>
            <a:endParaRPr lang="en-US" sz="2000">
              <a:ea typeface="Source Sans Pro"/>
            </a:endParaRPr>
          </a:p>
        </p:txBody>
      </p:sp>
      <p:pic>
        <p:nvPicPr>
          <p:cNvPr id="7" name="Picture 6" descr="A blue and white logo&#10;&#10;AI-generated content may be incorrect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0906" y="834216"/>
            <a:ext cx="1875341" cy="165561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02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PROGRESS REPORT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389467" y="1640888"/>
            <a:ext cx="9313333" cy="353943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marL="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927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854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2844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3771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4698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5625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616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543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What we have done:</a:t>
            </a:r>
            <a:endParaRPr lang="en-US" sz="3200">
              <a:ea typeface="Source Sans Pro"/>
            </a:endParaRP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Simulation:</a:t>
            </a: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 Navigation node, debugging lidar issues</a:t>
            </a: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Design: </a:t>
            </a: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Redesign the Model for based on last class feedback and for fabrication purpose</a:t>
            </a: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BOM: </a:t>
            </a: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Updated the BOM</a:t>
            </a: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Circuit Diagram</a:t>
            </a: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 </a:t>
            </a:r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: </a:t>
            </a: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Selecting of right software</a:t>
            </a:r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 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59B35-73FE-28BE-C7FC-511E795E3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C262793-ECF0-A503-750B-2211DB83B68B}"/>
              </a:ext>
            </a:extLst>
          </p:cNvPr>
          <p:cNvSpPr/>
          <p:nvPr/>
        </p:nvSpPr>
        <p:spPr>
          <a:xfrm>
            <a:off x="0" y="7372949"/>
            <a:ext cx="10064040" cy="396648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03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96DA37-49F7-A6A6-F1F5-A7D16143C233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SIMULATION:</a:t>
            </a:r>
          </a:p>
        </p:txBody>
      </p:sp>
      <p:pic>
        <p:nvPicPr>
          <p:cNvPr id="2" name="Vidéo sans titre ‐ Réalisée avec Clipchamp">
            <a:hlinkClick r:id="" action="ppaction://media"/>
            <a:extLst>
              <a:ext uri="{FF2B5EF4-FFF2-40B4-BE49-F238E27FC236}">
                <a16:creationId xmlns:a16="http://schemas.microsoft.com/office/drawing/2014/main" id="{2FA58B8E-33A1-E5FB-8C90-C9F67ED579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1" y="1270846"/>
            <a:ext cx="10042060" cy="561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7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E2C8E-7A22-CEA1-DB3E-7B45C928E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99CF63F-F22D-6782-D002-EA05C6B1967F}"/>
              </a:ext>
            </a:extLst>
          </p:cNvPr>
          <p:cNvSpPr/>
          <p:nvPr/>
        </p:nvSpPr>
        <p:spPr>
          <a:xfrm>
            <a:off x="0" y="7372949"/>
            <a:ext cx="10064040" cy="396648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04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DE8375-1D7F-BDEF-E6D6-03048E0D0B5B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ea typeface="+mn-lt"/>
                <a:cs typeface="+mn-lt"/>
              </a:rPr>
              <a:t>SIMULATION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6727DD0-1C33-D3D1-E1F0-253C011F9E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744" t="1028" r="14884" b="276"/>
          <a:stretch>
            <a:fillRect/>
          </a:stretch>
        </p:blipFill>
        <p:spPr>
          <a:xfrm>
            <a:off x="-5702" y="1296882"/>
            <a:ext cx="4559489" cy="59411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310F11-08FC-D34D-2541-23F178A99D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5385" b="-162"/>
          <a:stretch>
            <a:fillRect/>
          </a:stretch>
        </p:blipFill>
        <p:spPr>
          <a:xfrm>
            <a:off x="4555442" y="1453203"/>
            <a:ext cx="5507465" cy="563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529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457186-3326-CC12-BA22-BD73EBB23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FB23FF3-8D9E-C505-57ED-180980247CFC}"/>
              </a:ext>
            </a:extLst>
          </p:cNvPr>
          <p:cNvSpPr/>
          <p:nvPr/>
        </p:nvSpPr>
        <p:spPr>
          <a:xfrm>
            <a:off x="0" y="7372949"/>
            <a:ext cx="10064040" cy="396648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05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779A7A-28B1-789D-E758-25030D8BED81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ea typeface="+mn-lt"/>
                <a:cs typeface="+mn-lt"/>
              </a:rPr>
              <a:t>SIMULATION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D71F96-E857-9777-9E4A-43F5B8812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" y="864097"/>
            <a:ext cx="3113597" cy="29427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A4F37D-C692-8D61-1391-9416DE3E1F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" y="3886745"/>
            <a:ext cx="2656778" cy="34268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1AF7AB-9C2F-C49A-B5CB-E305184456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8476" y="2862855"/>
            <a:ext cx="5025110" cy="44449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EDD11E-8AD9-0C52-AD4E-51561FD054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1419" y="1162419"/>
            <a:ext cx="3283780" cy="341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336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12ECD-5D7A-1575-3F0D-63AE88F12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F84E17A-DC76-E959-D26D-96B01D739FDE}"/>
              </a:ext>
            </a:extLst>
          </p:cNvPr>
          <p:cNvSpPr/>
          <p:nvPr/>
        </p:nvSpPr>
        <p:spPr>
          <a:xfrm>
            <a:off x="0" y="7372949"/>
            <a:ext cx="10064040" cy="396648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06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593B9D-C14F-BC04-F657-09F0992F9FB2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ea typeface="+mn-lt"/>
                <a:cs typeface="+mn-lt"/>
              </a:rPr>
              <a:t>PROGRAMMING</a:t>
            </a:r>
          </a:p>
        </p:txBody>
      </p:sp>
      <p:sp>
        <p:nvSpPr>
          <p:cNvPr id="4" name="TextBox 1">
            <a:extLst>
              <a:ext uri="{FF2B5EF4-FFF2-40B4-BE49-F238E27FC236}">
                <a16:creationId xmlns:a16="http://schemas.microsoft.com/office/drawing/2014/main" id="{730DF5DE-62CE-2429-6872-B855CE8588B3}"/>
              </a:ext>
            </a:extLst>
          </p:cNvPr>
          <p:cNvSpPr txBox="1"/>
          <p:nvPr/>
        </p:nvSpPr>
        <p:spPr>
          <a:xfrm>
            <a:off x="663334" y="1640888"/>
            <a:ext cx="8750838" cy="3575146"/>
          </a:xfrm>
          <a:prstGeom prst="rect">
            <a:avLst/>
          </a:prstGeom>
          <a:noFill/>
        </p:spPr>
        <p:txBody>
          <a:bodyPr rot="0" spcFirstLastPara="0" vert="horz" wrap="square" lIns="91440" tIns="4680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marL="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927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854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2844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3771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4698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5625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616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543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250000"/>
              </a:lnSpc>
            </a:pPr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Background work:</a:t>
            </a:r>
          </a:p>
          <a:p>
            <a:pPr marL="457200" indent="-457200" algn="ctr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Pushing useful code to </a:t>
            </a:r>
            <a:r>
              <a:rPr lang="en-US" sz="3200" err="1">
                <a:latin typeface="Times New Roman" panose="02020603050405020304"/>
                <a:ea typeface="Source Sans Pro"/>
                <a:cs typeface="Times New Roman" panose="02020603050405020304"/>
              </a:rPr>
              <a:t>github</a:t>
            </a:r>
            <a:endParaRPr lang="en-US" sz="3200">
              <a:latin typeface="Times New Roman" panose="02020603050405020304"/>
              <a:ea typeface="Source Sans Pro"/>
              <a:cs typeface="Times New Roman" panose="02020603050405020304"/>
            </a:endParaRPr>
          </a:p>
          <a:p>
            <a:pPr marL="457200" indent="-457200" algn="ctr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New documentation</a:t>
            </a:r>
          </a:p>
        </p:txBody>
      </p:sp>
    </p:spTree>
    <p:extLst>
      <p:ext uri="{BB962C8B-B14F-4D97-AF65-F5344CB8AC3E}">
        <p14:creationId xmlns:p14="http://schemas.microsoft.com/office/powerpoint/2010/main" val="2354147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07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CAD Modelling</a:t>
            </a:r>
          </a:p>
        </p:txBody>
      </p:sp>
      <p:sp>
        <p:nvSpPr>
          <p:cNvPr id="3" name="TextBox 1">
            <a:extLst>
              <a:ext uri="{FF2B5EF4-FFF2-40B4-BE49-F238E27FC236}">
                <a16:creationId xmlns:a16="http://schemas.microsoft.com/office/drawing/2014/main" id="{49C889F5-3B47-2901-6C83-FF7380D89EC2}"/>
              </a:ext>
            </a:extLst>
          </p:cNvPr>
          <p:cNvSpPr txBox="1"/>
          <p:nvPr/>
        </p:nvSpPr>
        <p:spPr>
          <a:xfrm>
            <a:off x="2598363" y="1031287"/>
            <a:ext cx="5029200" cy="255454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marL="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927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854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2844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3771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4698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5625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616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543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Redesign the Model: </a:t>
            </a:r>
          </a:p>
          <a:p>
            <a:pPr marL="457200" indent="-457200">
              <a:buFontTx/>
              <a:buChar char="-"/>
            </a:pP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Creating multiple parts</a:t>
            </a:r>
          </a:p>
          <a:p>
            <a:pPr marL="457200" indent="-457200">
              <a:buFontTx/>
              <a:buChar char="-"/>
            </a:pP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Updated the Robot case</a:t>
            </a:r>
          </a:p>
          <a:p>
            <a:pPr marL="457200" indent="-457200">
              <a:buFontTx/>
              <a:buChar char="-"/>
            </a:pP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Align with the game rules</a:t>
            </a:r>
          </a:p>
          <a:p>
            <a:pPr algn="ctr"/>
            <a:endParaRPr lang="en-US" sz="32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E2A5F7F8-A8C5-2508-C5A7-92668D4644C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65944697"/>
                  </p:ext>
                </p:extLst>
              </p:nvPr>
            </p:nvGraphicFramePr>
            <p:xfrm>
              <a:off x="671238" y="3192177"/>
              <a:ext cx="5181025" cy="310315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5181025" cy="3103152"/>
                    </a:xfrm>
                    <a:prstGeom prst="rect">
                      <a:avLst/>
                    </a:prstGeom>
                  </am3d:spPr>
                  <am3d:camera>
                    <am3d:pos x="0" y="0" z="6073361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555555" d="1000000"/>
                    <am3d:preTrans dx="-205569974" dy="2799507" dz="-3862321"/>
                    <am3d:scale>
                      <am3d:sx n="1000000" d="1000000"/>
                      <am3d:sy n="1000000" d="1000000"/>
                      <am3d:sz n="1000000" d="1000000"/>
                    </am3d:scale>
                    <am3d:rot ax="9940716" ay="-4044142" az="-996741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8477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E2A5F7F8-A8C5-2508-C5A7-92668D4644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1238" y="3192177"/>
                <a:ext cx="5181025" cy="31031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18614888-9B29-A54D-BBA9-531408A763F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6080611"/>
                  </p:ext>
                </p:extLst>
              </p:nvPr>
            </p:nvGraphicFramePr>
            <p:xfrm>
              <a:off x="4543119" y="2297689"/>
              <a:ext cx="5627227" cy="439012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5627227" cy="4390125"/>
                    </a:xfrm>
                    <a:prstGeom prst="rect">
                      <a:avLst/>
                    </a:prstGeom>
                  </am3d:spPr>
                  <am3d:camera>
                    <am3d:pos x="0" y="0" z="7326350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3973" d="1000000"/>
                    <am3d:preTrans dx="-4476109" dy="-4065549" dz="-195081859"/>
                    <am3d:scale>
                      <am3d:sx n="1000000" d="1000000"/>
                      <am3d:sy n="1000000" d="1000000"/>
                      <am3d:sz n="1000000" d="1000000"/>
                    </am3d:scale>
                    <am3d:rot ax="9383950" ay="3549557" az="9603749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62375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18614888-9B29-A54D-BBA9-531408A763F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43119" y="2297689"/>
                <a:ext cx="5627227" cy="4390125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41238-C6B1-3704-58B5-272EC368C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9A1A238-01A1-A522-026A-A9F05BFE089B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08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9442F5-F767-A756-A857-6B2D033A1FFC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Electronic Simulation and Circuit Design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F66DDA9-386F-FFAA-43D2-CEDC28EE6B0E}"/>
              </a:ext>
            </a:extLst>
          </p:cNvPr>
          <p:cNvSpPr txBox="1"/>
          <p:nvPr/>
        </p:nvSpPr>
        <p:spPr>
          <a:xfrm>
            <a:off x="685327" y="1373737"/>
            <a:ext cx="8088093" cy="304698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>
                <a:latin typeface="Arial"/>
                <a:ea typeface="Source Sans Pro"/>
                <a:cs typeface="Arial"/>
              </a:rPr>
              <a:t>•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Exploring Multiple Online tools for the Simulations: Fritzing, </a:t>
            </a:r>
            <a:r>
              <a:rPr lang="en-US" sz="3200" err="1">
                <a:latin typeface="Times New Roman"/>
                <a:ea typeface="Source Sans Pro"/>
                <a:cs typeface="Times New Roman" panose="02020603050405020304"/>
              </a:rPr>
              <a:t>EasyEDA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, WOKWI, Circuito.io.</a:t>
            </a:r>
            <a:endParaRPr lang="en-US"/>
          </a:p>
          <a:p>
            <a:r>
              <a:rPr lang="en-US" sz="3200">
                <a:latin typeface="Arial"/>
                <a:ea typeface="Source Sans Pro"/>
                <a:cs typeface="Arial"/>
              </a:rPr>
              <a:t>•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 Don’t find the desire components.</a:t>
            </a:r>
            <a:endParaRPr lang="en-US"/>
          </a:p>
          <a:p>
            <a:r>
              <a:rPr lang="en-US" sz="3200">
                <a:latin typeface="Arial"/>
                <a:ea typeface="Source Sans Pro"/>
                <a:cs typeface="Arial"/>
              </a:rPr>
              <a:t>•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Finding the solution to integrate our desire components.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778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09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CONCLUSION</a:t>
            </a:r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EE34DD7-9329-313A-2BE2-551851763D05}"/>
              </a:ext>
            </a:extLst>
          </p:cNvPr>
          <p:cNvSpPr txBox="1"/>
          <p:nvPr/>
        </p:nvSpPr>
        <p:spPr>
          <a:xfrm>
            <a:off x="994066" y="2137969"/>
            <a:ext cx="8088093" cy="255454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 b="1">
                <a:latin typeface="Times New Roman"/>
                <a:ea typeface="Source Sans Pro"/>
                <a:cs typeface="Times New Roman" panose="02020603050405020304"/>
              </a:rPr>
              <a:t>What we must do for next session:</a:t>
            </a:r>
            <a:endParaRPr lang="en-US" sz="3200">
              <a:ea typeface="Source Sans Pro"/>
            </a:endParaRP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/>
                <a:ea typeface="Source Sans Pro"/>
                <a:cs typeface="Times New Roman" panose="02020603050405020304"/>
              </a:rPr>
              <a:t>Simulation: 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Finalize</a:t>
            </a:r>
            <a:r>
              <a:rPr lang="en-US" sz="3200" b="1">
                <a:latin typeface="Times New Roman"/>
                <a:ea typeface="Source Sans Pro"/>
                <a:cs typeface="Times New Roman" panose="02020603050405020304"/>
              </a:rPr>
              <a:t> 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localization node </a:t>
            </a: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/>
                <a:ea typeface="Source Sans Pro"/>
                <a:cs typeface="Times New Roman" panose="02020603050405020304"/>
              </a:rPr>
              <a:t>Design: 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Robot Body(case), Assembly.</a:t>
            </a:r>
          </a:p>
          <a:p>
            <a:pPr marL="966470" lvl="1" indent="-457200">
              <a:buFont typeface="Arial" panose="020B0604020202020204" pitchFamily="34" charset="0"/>
              <a:buChar char="•"/>
            </a:pPr>
            <a:r>
              <a:rPr lang="en-US" sz="3200" b="1">
                <a:latin typeface="Times New Roman"/>
                <a:ea typeface="Source Sans Pro"/>
                <a:cs typeface="Times New Roman" panose="02020603050405020304"/>
              </a:rPr>
              <a:t>Programming: 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Crate coordinates node</a:t>
            </a:r>
          </a:p>
          <a:p>
            <a:pPr marL="966470" lvl="1" indent="-457200">
              <a:buFont typeface="Arial" panose="020B0604020202020204" pitchFamily="34" charset="0"/>
              <a:buChar char="•"/>
            </a:pPr>
            <a:r>
              <a:rPr lang="en-US" sz="3200" b="1">
                <a:latin typeface="Times New Roman"/>
                <a:ea typeface="Source Sans Pro"/>
                <a:cs typeface="Times New Roman" panose="02020603050405020304"/>
              </a:rPr>
              <a:t>Electronics: 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Update on</a:t>
            </a:r>
            <a:r>
              <a:rPr lang="en-US" sz="3200" b="1">
                <a:latin typeface="Times New Roman"/>
                <a:ea typeface="Source Sans Pro"/>
                <a:cs typeface="Times New Roman" panose="02020603050405020304"/>
              </a:rPr>
              <a:t> 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Circuit Diagram </a:t>
            </a:r>
            <a:endParaRPr lang="en-US" sz="3200">
              <a:ea typeface="Source Sans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M45264798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00FF66"/>
      </a:accent1>
      <a:accent2>
        <a:srgbClr val="300BE5"/>
      </a:accent2>
      <a:accent3>
        <a:srgbClr val="DFFE00"/>
      </a:accent3>
      <a:accent4>
        <a:srgbClr val="FD124A"/>
      </a:accent4>
      <a:accent5>
        <a:srgbClr val="FF19FD"/>
      </a:accent5>
      <a:accent6>
        <a:srgbClr val="19D5FE"/>
      </a:accent6>
      <a:hlink>
        <a:srgbClr val="5F5F5F"/>
      </a:hlink>
      <a:folHlink>
        <a:srgbClr val="919191"/>
      </a:folHlink>
    </a:clrScheme>
    <a:fontScheme name="Custom 86">
      <a:majorFont>
        <a:latin typeface="Berlin Sans FB Demi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459D34CEFF0D499359F2F887F5B222" ma:contentTypeVersion="11" ma:contentTypeDescription="Create a new document." ma:contentTypeScope="" ma:versionID="40778e6f16515dcddb5a6377111af1eb">
  <xsd:schema xmlns:xsd="http://www.w3.org/2001/XMLSchema" xmlns:xs="http://www.w3.org/2001/XMLSchema" xmlns:p="http://schemas.microsoft.com/office/2006/metadata/properties" xmlns:ns2="6362ed64-5462-414c-9803-0603109fd2d2" xmlns:ns3="d130cb11-9037-4762-b78b-51c9d498595d" targetNamespace="http://schemas.microsoft.com/office/2006/metadata/properties" ma:root="true" ma:fieldsID="16b244841682c0ae0eb7076502c62a59" ns2:_="" ns3:_="">
    <xsd:import namespace="6362ed64-5462-414c-9803-0603109fd2d2"/>
    <xsd:import namespace="d130cb11-9037-4762-b78b-51c9d49859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62ed64-5462-414c-9803-0603109fd2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88c3168-a240-49a5-981b-89ab6abaef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30cb11-9037-4762-b78b-51c9d498595d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d8b8587-c05e-4dfb-9297-115e0a821a3f}" ma:internalName="TaxCatchAll" ma:showField="CatchAllData" ma:web="d130cb11-9037-4762-b78b-51c9d498595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362ed64-5462-414c-9803-0603109fd2d2">
      <Terms xmlns="http://schemas.microsoft.com/office/infopath/2007/PartnerControls"/>
    </lcf76f155ced4ddcb4097134ff3c332f>
    <TaxCatchAll xmlns="d130cb11-9037-4762-b78b-51c9d498595d" xsi:nil="true"/>
  </documentManagement>
</p:properties>
</file>

<file path=customXml/itemProps1.xml><?xml version="1.0" encoding="utf-8"?>
<ds:datastoreItem xmlns:ds="http://schemas.openxmlformats.org/officeDocument/2006/customXml" ds:itemID="{A22035C9-ED28-4124-ACDE-E3948619F3D4}">
  <ds:schemaRefs>
    <ds:schemaRef ds:uri="6362ed64-5462-414c-9803-0603109fd2d2"/>
    <ds:schemaRef ds:uri="d130cb11-9037-4762-b78b-51c9d498595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1D676D5-91E3-4621-859D-BFBE42CCCD3E}">
  <ds:schemaRefs/>
</ds:datastoreItem>
</file>

<file path=customXml/itemProps3.xml><?xml version="1.0" encoding="utf-8"?>
<ds:datastoreItem xmlns:ds="http://schemas.openxmlformats.org/officeDocument/2006/customXml" ds:itemID="{A9AFD841-9385-4F7E-A5A9-AECA7F588967}">
  <ds:schemaRefs>
    <ds:schemaRef ds:uri="6362ed64-5462-414c-9803-0603109fd2d2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www.w3.org/XML/1998/namespace"/>
    <ds:schemaRef ds:uri="d130cb11-9037-4762-b78b-51c9d498595d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Robots coloring book</Template>
  <TotalTime>0</TotalTime>
  <Words>201</Words>
  <Application>Microsoft Office PowerPoint</Application>
  <PresentationFormat>Personnalisé</PresentationFormat>
  <Paragraphs>42</Paragraphs>
  <Slides>9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Arial</vt:lpstr>
      <vt:lpstr>Berlin Sans FB Demi</vt:lpstr>
      <vt:lpstr>Calibri</vt:lpstr>
      <vt:lpstr>Source Sans Pro</vt:lpstr>
      <vt:lpstr>Times New Roman</vt:lpstr>
      <vt:lpstr>Office Theme</vt:lpstr>
      <vt:lpstr>Cover Page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 Page</dc:title>
  <dc:creator>Samsaam Ali Baig</dc:creator>
  <cp:lastModifiedBy>Sidy Thiaw</cp:lastModifiedBy>
  <cp:revision>1</cp:revision>
  <dcterms:created xsi:type="dcterms:W3CDTF">2025-02-25T07:51:00Z</dcterms:created>
  <dcterms:modified xsi:type="dcterms:W3CDTF">2025-12-17T09:24:03Z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0x010100AB459D34CEFF0D499359F2F887F5B222</vt:lpwstr>
  </property>
  <property fmtid="{D5CDD505-2E9C-101B-9397-08002B2CF9AE}" pid="3" name="MediaServiceImageTags">
    <vt:lpwstr/>
  </property>
  <property fmtid="{D5CDD505-2E9C-101B-9397-08002B2CF9AE}" pid="4" name="ICV">
    <vt:lpwstr>FC31AE320F884F22B1BFD7BFECDFFF77_13</vt:lpwstr>
  </property>
  <property fmtid="{D5CDD505-2E9C-101B-9397-08002B2CF9AE}" pid="5" name="KSOProductBuildVer">
    <vt:lpwstr>1033-12.2.0.23131</vt:lpwstr>
  </property>
</Properties>
</file>

<file path=docProps/thumbnail.jpeg>
</file>